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66" r:id="rId2"/>
    <p:sldId id="349" r:id="rId3"/>
    <p:sldId id="282" r:id="rId4"/>
    <p:sldId id="351" r:id="rId5"/>
    <p:sldId id="357" r:id="rId6"/>
    <p:sldId id="293" r:id="rId7"/>
    <p:sldId id="292" r:id="rId8"/>
    <p:sldId id="294" r:id="rId9"/>
    <p:sldId id="295" r:id="rId10"/>
    <p:sldId id="296" r:id="rId11"/>
    <p:sldId id="297" r:id="rId12"/>
    <p:sldId id="304" r:id="rId13"/>
    <p:sldId id="305" r:id="rId14"/>
    <p:sldId id="306" r:id="rId15"/>
    <p:sldId id="300" r:id="rId16"/>
    <p:sldId id="302" r:id="rId17"/>
    <p:sldId id="350" r:id="rId18"/>
    <p:sldId id="317" r:id="rId19"/>
    <p:sldId id="316" r:id="rId20"/>
    <p:sldId id="318" r:id="rId21"/>
    <p:sldId id="320" r:id="rId22"/>
    <p:sldId id="322" r:id="rId23"/>
    <p:sldId id="327" r:id="rId24"/>
    <p:sldId id="323" r:id="rId25"/>
    <p:sldId id="319" r:id="rId26"/>
    <p:sldId id="324" r:id="rId27"/>
    <p:sldId id="325" r:id="rId28"/>
    <p:sldId id="328" r:id="rId29"/>
    <p:sldId id="313" r:id="rId30"/>
    <p:sldId id="329" r:id="rId31"/>
    <p:sldId id="330" r:id="rId32"/>
    <p:sldId id="332" r:id="rId33"/>
    <p:sldId id="312" r:id="rId34"/>
    <p:sldId id="280" r:id="rId35"/>
    <p:sldId id="359" r:id="rId36"/>
    <p:sldId id="273" r:id="rId37"/>
    <p:sldId id="355" r:id="rId38"/>
    <p:sldId id="358" r:id="rId39"/>
    <p:sldId id="353" r:id="rId40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C66"/>
    <a:srgbClr val="33CCFF"/>
    <a:srgbClr val="66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8" autoAdjust="0"/>
  </p:normalViewPr>
  <p:slideViewPr>
    <p:cSldViewPr>
      <p:cViewPr varScale="1">
        <p:scale>
          <a:sx n="63" d="100"/>
          <a:sy n="63" d="100"/>
        </p:scale>
        <p:origin x="-95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94154-8419-4487-9155-3ED2928F7531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60319-ECCC-42A3-9A9D-C169BEBBB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8377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19-ECCC-42A3-9A9D-C169BEBBBAC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19-ECCC-42A3-9A9D-C169BEBBBAC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19-ECCC-42A3-9A9D-C169BEBBBAC9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19-ECCC-42A3-9A9D-C169BEBBBAC9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19-ECCC-42A3-9A9D-C169BEBBBAC9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19-ECCC-42A3-9A9D-C169BEBBBAC9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>
                <a:lumMod val="97000"/>
                <a:lumOff val="3000"/>
              </a:srgbClr>
            </a:gs>
            <a:gs pos="10000">
              <a:srgbClr val="FEE7F2"/>
            </a:gs>
            <a:gs pos="60000">
              <a:srgbClr val="FAC77D"/>
            </a:gs>
            <a:gs pos="78000">
              <a:srgbClr val="FBD49C"/>
            </a:gs>
            <a:gs pos="100000">
              <a:srgbClr val="FEE7F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1771D73-5DB8-4D40-B2FA-27301774D59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0427FE9-BD1A-4DD8-A62B-FCE7D343E5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41;&#1054;&#1045;&#1042;&#1054;&#1045;%20&#1041;&#1056;&#1040;&#1058;&#1057;&#1058;&#1042;&#1054;\&#1052;&#1072;&#1088;&#1096;%20&#1041;&#1086;&#1077;&#1074;&#1086;&#1075;&#1086;%20&#1041;&#1088;&#1072;&#1090;&#1089;&#1090;&#1074;&#1072;\&#1084;&#1072;&#1088;&#1096;%20&#1083;&#1077;&#1097;&#1077;&#1085;&#1082;.mp3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Фотоальбом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</a:t>
            </a:r>
          </a:p>
          <a:p>
            <a:endParaRPr lang="ru-RU" dirty="0"/>
          </a:p>
        </p:txBody>
      </p:sp>
      <p:pic>
        <p:nvPicPr>
          <p:cNvPr id="4" name="марш лещен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01090" y="6429396"/>
            <a:ext cx="214313" cy="2143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552728"/>
          </a:xfrm>
          <a:prstGeom prst="rect">
            <a:avLst/>
          </a:prstGeom>
        </p:spPr>
      </p:pic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80728"/>
            <a:ext cx="74888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i="1" dirty="0" smtClean="0"/>
              <a:t>Программа </a:t>
            </a:r>
          </a:p>
          <a:p>
            <a:pPr algn="ctr"/>
            <a:r>
              <a:rPr lang="ru-RU" sz="3000" i="1" dirty="0" smtClean="0"/>
              <a:t>«Знать и любить свое Отечество должен каждый» </a:t>
            </a:r>
            <a:endParaRPr lang="ru-RU" sz="3000" dirty="0" smtClean="0"/>
          </a:p>
          <a:p>
            <a:r>
              <a:rPr lang="ru-RU" sz="3000" dirty="0" smtClean="0"/>
              <a:t> </a:t>
            </a:r>
          </a:p>
          <a:p>
            <a:r>
              <a:rPr lang="ru-RU" sz="3000" dirty="0" smtClean="0"/>
              <a:t> </a:t>
            </a:r>
          </a:p>
          <a:p>
            <a:pPr algn="ctr"/>
            <a:r>
              <a:rPr lang="ru-RU" sz="3000" i="1" dirty="0" smtClean="0"/>
              <a:t>Направление: деятельность в  сфере патриотического, в том числе военно-патриотического, воспитания граждан Российской Федерации</a:t>
            </a:r>
            <a:endParaRPr lang="ru-RU" sz="3000" dirty="0"/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251520" y="682014"/>
            <a:ext cx="8712968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Цель программы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способствовать формированию и развитию у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граждан Великого Новгорода патриотического самосознания,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ответственности, гражданской солидарности, активной жизненной позиции, стремления добросовестно выполнять гражданский, профессиональный и воинский долг.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endParaRPr lang="ru-RU" sz="2000" dirty="0" smtClean="0">
              <a:ea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lang="ru-RU" sz="2000" dirty="0" smtClean="0">
                <a:ea typeface="Times New Roman" pitchFamily="18" charset="0"/>
                <a:cs typeface="Times New Roman" pitchFamily="18" charset="0"/>
              </a:rPr>
              <a:t>Задачи программы: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проведение просветительских, культурных мероприятий, направленных на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формирование у подрастающего поколения гражданского самосознания, ценностного отношения к социально значимым идеям, в особенности - связанным с любовью к Отечеству и необходимостью обеспечения его защиты и процветания;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воспитание уважения к закону, укрепление престижа службы в Вооруженных Силах Российской Федерации;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развитие потребности в духовно-нравственном, здоровом образе жизни</a:t>
            </a: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к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уважению культурных достижений и исторического прошлого, традиций;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формирование расовой, национальной, религиозной терпимости, развитие дружеских отношений между народами.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1894991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48883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/>
              <a:t>В рамках реализации программы были проведены экскурсионные поездки для ветеранов, членов их семей и молодежи, юнармейцев, воспитанников военно-патриотических клубов разных национальностей. Были привлечены и ветераны Новгородской городской организации ветеранов войны, труда, Вооруженных сил и правоохранительных органов.</a:t>
            </a:r>
            <a:endParaRPr lang="ru-RU" sz="3000" i="1" dirty="0" smtClean="0"/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844824"/>
            <a:ext cx="7488832" cy="2777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000" dirty="0" smtClean="0"/>
              <a:t>Одна из них – в музей-усадьбу А.В. Суворова в с. </a:t>
            </a:r>
            <a:r>
              <a:rPr lang="ru-RU" sz="3000" dirty="0" err="1" smtClean="0"/>
              <a:t>Кончанско-Суворовское</a:t>
            </a:r>
            <a:r>
              <a:rPr lang="ru-RU" sz="3000" dirty="0" smtClean="0"/>
              <a:t> </a:t>
            </a:r>
            <a:r>
              <a:rPr lang="ru-RU" sz="3000" dirty="0" err="1" smtClean="0"/>
              <a:t>Боровичского</a:t>
            </a:r>
            <a:r>
              <a:rPr lang="ru-RU" sz="3000" dirty="0" smtClean="0"/>
              <a:t> района, Свято-Духов </a:t>
            </a:r>
            <a:r>
              <a:rPr lang="ru-RU" sz="3000" dirty="0" err="1" smtClean="0"/>
              <a:t>Боровичский</a:t>
            </a:r>
            <a:r>
              <a:rPr lang="ru-RU" sz="3000" dirty="0" smtClean="0"/>
              <a:t> монастырь.</a:t>
            </a:r>
            <a:endParaRPr lang="ru-RU" sz="3000" i="1" dirty="0" smtClean="0"/>
          </a:p>
        </p:txBody>
      </p:sp>
    </p:spTree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" descr="D:\Работа РСВА\экскурсия в БОровичи, усадьба Суворова 19.09.21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854450" cy="6309320"/>
          </a:xfrm>
          <a:prstGeom prst="rect">
            <a:avLst/>
          </a:prstGeom>
          <a:noFill/>
        </p:spPr>
      </p:pic>
      <p:pic>
        <p:nvPicPr>
          <p:cNvPr id="50178" name="Picture 2" descr="D:\Работа РСВА\экскурсия в БОровичи, усадьба Суворова 19.09.21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32656"/>
            <a:ext cx="3854450" cy="62646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87846692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D:\Работа РСВА\экскурсия в БОровичи, усадьба Суворова 19.09.21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854450" cy="6408712"/>
          </a:xfrm>
          <a:prstGeom prst="rect">
            <a:avLst/>
          </a:prstGeom>
          <a:noFill/>
        </p:spPr>
      </p:pic>
      <p:pic>
        <p:nvPicPr>
          <p:cNvPr id="49154" name="Picture 2" descr="D:\Работа РСВА\экскурсия в БОровичи, усадьба Суворова 19.09.21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3854450" cy="6309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95263062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 descr="D:\Работа РСВА\экскурсия в БОровичи, усадьба Суворова 19.09.21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1340768"/>
            <a:ext cx="8128000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26132704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descr="D:\Работа РСВА\экскурсия в БОровичи, усадьба Суворова 19.09.21\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0648"/>
            <a:ext cx="3854450" cy="6237312"/>
          </a:xfrm>
          <a:prstGeom prst="rect">
            <a:avLst/>
          </a:prstGeom>
          <a:noFill/>
        </p:spPr>
      </p:pic>
      <p:pic>
        <p:nvPicPr>
          <p:cNvPr id="47106" name="Picture 2" descr="D:\Работа РСВА\экскурсия в БОровичи, усадьба Суворова 19.09.21\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60648"/>
            <a:ext cx="3854450" cy="6165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60759171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D:\Работа РСВА\экскурсия в БОровичи, усадьба Суворова 19.09.21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3854450" cy="6120680"/>
          </a:xfrm>
          <a:prstGeom prst="rect">
            <a:avLst/>
          </a:prstGeom>
          <a:noFill/>
        </p:spPr>
      </p:pic>
      <p:pic>
        <p:nvPicPr>
          <p:cNvPr id="45058" name="Picture 2" descr="D:\Работа РСВА\экскурсия в БОровичи, усадьба Суворова 19.09.21\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04664"/>
            <a:ext cx="3854450" cy="6093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45624069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D:\Работа РСВА\экскурсия в БОровичи, усадьба Суворова 19.09.21\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854450" cy="6192688"/>
          </a:xfrm>
          <a:prstGeom prst="rect">
            <a:avLst/>
          </a:prstGeom>
          <a:noFill/>
        </p:spPr>
      </p:pic>
      <p:pic>
        <p:nvPicPr>
          <p:cNvPr id="44034" name="Picture 2" descr="D:\Работа РСВА\экскурсия в БОровичи, усадьба Суворова 19.09.21\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32656"/>
            <a:ext cx="3854450" cy="6120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41623619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 descr="D:\Работа РСВА\экскурсия в БОровичи, усадьба Суворова 19.09.21\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3854450" cy="6048672"/>
          </a:xfrm>
          <a:prstGeom prst="rect">
            <a:avLst/>
          </a:prstGeom>
          <a:noFill/>
        </p:spPr>
      </p:pic>
      <p:pic>
        <p:nvPicPr>
          <p:cNvPr id="40962" name="Picture 2" descr="D:\Работа РСВА\экскурсия в БОровичи, усадьба Суворова 19.09.21\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04664"/>
            <a:ext cx="3854450" cy="597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33285756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 descr="D:\Работа РСВА\экскурсия в БОровичи, усадьба Суворова 19.09.21\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854450" cy="6165304"/>
          </a:xfrm>
          <a:prstGeom prst="rect">
            <a:avLst/>
          </a:prstGeom>
          <a:noFill/>
        </p:spPr>
      </p:pic>
      <p:pic>
        <p:nvPicPr>
          <p:cNvPr id="39938" name="Picture 2" descr="D:\Работа РСВА\экскурсия в БОровичи, усадьба Суворова 19.09.21\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3854450" cy="6165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63293427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 descr="D:\Работа РСВА\экскурсия в БОровичи, усадьба Суворова 19.09.21\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3854450" cy="5904656"/>
          </a:xfrm>
          <a:prstGeom prst="rect">
            <a:avLst/>
          </a:prstGeom>
          <a:noFill/>
        </p:spPr>
      </p:pic>
      <p:pic>
        <p:nvPicPr>
          <p:cNvPr id="38914" name="Picture 2" descr="D:\Работа РСВА\экскурсия в БОровичи, усадьба Суворова 19.09.21\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76672"/>
            <a:ext cx="3854450" cy="597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01706123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D:\Работа РСВА\экскурсия в БОровичи, усадьба Суворова 19.09.21\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168352" cy="5517232"/>
          </a:xfrm>
          <a:prstGeom prst="rect">
            <a:avLst/>
          </a:prstGeom>
          <a:noFill/>
        </p:spPr>
      </p:pic>
      <p:pic>
        <p:nvPicPr>
          <p:cNvPr id="35843" name="Picture 3" descr="D:\Работа РСВА\экскурсия в БОровичи, усадьба Суворова 19.09.21\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32656"/>
            <a:ext cx="5143500" cy="6093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09548478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D:\Работа РСВА\экскурсия в БОровичи, усадьба Суворова 19.09.21\1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20369732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80728"/>
            <a:ext cx="763284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i="1" dirty="0" smtClean="0"/>
              <a:t>Вторая поездка – в город воинской славы – Старую Руссу.</a:t>
            </a:r>
          </a:p>
          <a:p>
            <a:pPr algn="ctr">
              <a:lnSpc>
                <a:spcPct val="150000"/>
              </a:lnSpc>
            </a:pPr>
            <a:r>
              <a:rPr lang="ru-RU" sz="3000" i="1" dirty="0" smtClean="0"/>
              <a:t>Участники экскурсии осмотрели исторический центр города, посетили музей Северо-Западного фронта, побывали на Старорусском курорте, в интерактивном музее «Усадьба средневекового </a:t>
            </a:r>
            <a:r>
              <a:rPr lang="ru-RU" sz="3000" i="1" dirty="0" err="1" smtClean="0"/>
              <a:t>Рушанина</a:t>
            </a:r>
            <a:r>
              <a:rPr lang="ru-RU" sz="3000" i="1" dirty="0" smtClean="0"/>
              <a:t>».</a:t>
            </a:r>
          </a:p>
        </p:txBody>
      </p:sp>
    </p:spTree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D:\Работа РСВА\экскурсия  Старая Русса 9.10.21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20377272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D:\Работа РСВА\экскурсия  Старая Русса 9.10.21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47626123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D:\Работа РСВА\экскурсия  Старая Русса 9.10.21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6497985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D:\Работа РСВА\экскурсия  Старая Русса 9.10.21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20688"/>
            <a:ext cx="6878513" cy="5736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9870131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Работа РСВА\экскурсия  Старая Русса 9.10.21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5976664" cy="597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10825132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D:\Работа РСВА\экскурсия  Старая Русса 9.10.21\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03192041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 descr="D:\Работа РСВА\экскурсия  Старая Русса 9.10.21\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32656"/>
            <a:ext cx="5040560" cy="6244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83004435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D:\Работа РСВА\экскурсия  Старая Русса 9.10.21\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4664"/>
            <a:ext cx="3155950" cy="6021288"/>
          </a:xfrm>
          <a:prstGeom prst="rect">
            <a:avLst/>
          </a:prstGeom>
          <a:noFill/>
        </p:spPr>
      </p:pic>
      <p:pic>
        <p:nvPicPr>
          <p:cNvPr id="23555" name="Picture 3" descr="D:\Работа РСВА\экскурсия  Старая Русса 9.10.21\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04664"/>
            <a:ext cx="3048000" cy="5955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57725988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D:\Работа РСВА\экскурсия  Старая Русса 9.10.21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96486352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Работа РСВА\экскурсия  Старая Русса 9.10.21\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41299374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D:\Работа РСВА\экскурсия  Старая Русса 9.10.21\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51577689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D:\Работа РСВА\экскурсия  Старая Русса 9.10.2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43469993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 descr="D:\Работа РСВА\экскурсия  Старая Русса 9.10.21\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03096186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376" r="11116"/>
          <a:stretch/>
        </p:blipFill>
        <p:spPr>
          <a:xfrm>
            <a:off x="611560" y="548680"/>
            <a:ext cx="7884000" cy="5721621"/>
          </a:xfrm>
          <a:prstGeom prst="rect">
            <a:avLst/>
          </a:prstGeom>
        </p:spPr>
      </p:pic>
      <p:pic>
        <p:nvPicPr>
          <p:cNvPr id="11265" name="Picture 1" descr="D:\Работа РСВА\экскурсия  Старая Русса 9.10.21\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31944960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Работа РСВА\огонек к 9 мая в торгово-технологич. техникуме 27.04.17\FpvHzkqG1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56376" cy="5967282"/>
          </a:xfrm>
          <a:prstGeom prst="rect">
            <a:avLst/>
          </a:prstGeom>
          <a:noFill/>
        </p:spPr>
      </p:pic>
      <p:pic>
        <p:nvPicPr>
          <p:cNvPr id="8193" name="Picture 1" descr="D:\Работа РСВА\экскурсия  Старая Русса 9.10.21\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11764037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D:\Работа РСВА\экскурсия  Старая Русса 9.10.21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74973172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476672"/>
            <a:ext cx="748883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/>
              <a:t>Запланированные мероприятия были качественно организованы и проведены, поставленные задачи – выполнены. </a:t>
            </a:r>
            <a:endParaRPr lang="ru-RU" sz="2000" i="1" dirty="0" smtClean="0"/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ru-RU" sz="2000" dirty="0" smtClean="0"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ea typeface="Times New Roman"/>
                <a:cs typeface="Times New Roman"/>
              </a:rPr>
              <a:t>Срок реализации программы – сентябрь-декабрь 2021 года.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ru-RU" sz="2000" dirty="0" smtClean="0"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ea typeface="Times New Roman"/>
                <a:cs typeface="Times New Roman"/>
              </a:rPr>
              <a:t>Полная стоимость программы  - 268 786,1 руб.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ea typeface="Times New Roman"/>
                <a:cs typeface="Times New Roman"/>
              </a:rPr>
              <a:t>Внебюджетные средства – 70 103,1 руб.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ea typeface="Times New Roman"/>
                <a:cs typeface="Times New Roman"/>
              </a:rPr>
              <a:t>Сумма субсидии – 198 683 руб.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ru-RU" sz="2000" dirty="0" smtClean="0"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ea typeface="Times New Roman"/>
                <a:cs typeface="Times New Roman"/>
              </a:rPr>
              <a:t>Общая сумма расходов на проведение мероприятий за счет субсидии – 180 000 руб.</a:t>
            </a:r>
          </a:p>
        </p:txBody>
      </p:sp>
    </p:spTree>
    <p:extLst>
      <p:ext uri="{BB962C8B-B14F-4D97-AF65-F5344CB8AC3E}">
        <p14:creationId xmlns="" xmlns:p14="http://schemas.microsoft.com/office/powerpoint/2010/main" val="931047979"/>
      </p:ext>
    </p:extLst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052736"/>
            <a:ext cx="806489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000" dirty="0" smtClean="0"/>
              <a:t>Достигнутые результаты.</a:t>
            </a:r>
          </a:p>
          <a:p>
            <a:pPr>
              <a:lnSpc>
                <a:spcPct val="150000"/>
              </a:lnSpc>
            </a:pP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Реализация программы внесла свой конкретный вклад в формирование патриотического сознания у молодежи Великого Новгорода. Благодаря поездкам, ветераны, молодежь пообщались друг с другом в неформальной обстановке, познакомились с историей родного края, узнали о мужестве, стойкости и массовом героизме, проявленными земляками в борьбе за свободу и независимость Отечества, разнообразили свой досуг, сняли усталость, улучшили эмоциональный фон.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45590939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980728"/>
            <a:ext cx="806489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 smtClean="0"/>
              <a:t>Достигнутые результаты.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Участие в мероприятиях программы приняли 90 жителей Великого Новгорода – ветеранов, инвалидов боевых действий и членов их семей, военнослужащих, членов семей погибших защитников Отечества, учащихся общеобразовательных школ, юнармейцев, воспитанников военно-патриотических клубов разных национальностей.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Реализация программы способствовала формированию у ветеранов, инвалидов позитивных интересов, чувства уважительного внимания и справедливого отношения со стороны не воевавших сограждан. Ветераны почувствовали себя нужными обществу в решении вопроса патриотического воспитания молодежи.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45590939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124744"/>
            <a:ext cx="7488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/>
              <a:t>В дальнейшем планируется продолжение мероприятий проекта. </a:t>
            </a:r>
          </a:p>
          <a:p>
            <a:pPr>
              <a:lnSpc>
                <a:spcPct val="150000"/>
              </a:lnSpc>
            </a:pP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Усилилась активность ветеранского сообщества в процессе передачи молодому поколению традиционных российских ценностей. Молодежь стала больше заинтересована в проведении совместных мероприятий с ветеранами. </a:t>
            </a:r>
            <a:r>
              <a:rPr lang="ru-RU" sz="2000" dirty="0" smtClean="0"/>
              <a:t>В </a:t>
            </a:r>
            <a:r>
              <a:rPr lang="ru-RU" sz="2000" dirty="0" smtClean="0"/>
              <a:t>2022 </a:t>
            </a:r>
            <a:r>
              <a:rPr lang="ru-RU" sz="2000" dirty="0" smtClean="0"/>
              <a:t>году продолжится культурно-просветительская, военно-патриотическая работа ветеранов с молодежью Великого Новгорода. </a:t>
            </a:r>
            <a:endParaRPr lang="ru-RU" sz="2000" dirty="0"/>
          </a:p>
        </p:txBody>
      </p:sp>
    </p:spTree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124745"/>
            <a:ext cx="7416824" cy="3267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Запланировано проведение встреч, бесед, посвященных знаковым событиям истории России, Дням воинской славы. НОО ВООВ «БОЕВОЕ БРАТСТВО» планирует искать денежные средства для организации экскурсионных поездок ветеранов и молодежи в парк «Патриот» в Московской области, в музей-заповедник «Прорыв блокады Ленинграда», г. Шлиссельбург Ленинградской области.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645590939"/>
      </p:ext>
    </p:extLst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124744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i="1" dirty="0" smtClean="0"/>
          </a:p>
          <a:p>
            <a:pPr algn="ctr"/>
            <a:endParaRPr lang="ru-RU" sz="4000" i="1" dirty="0" smtClean="0"/>
          </a:p>
          <a:p>
            <a:pPr algn="ctr"/>
            <a:r>
              <a:rPr lang="ru-RU" sz="4000" i="1" dirty="0" smtClean="0"/>
              <a:t>Спасибо за внимание!</a:t>
            </a:r>
            <a:endParaRPr lang="ru-RU" sz="4000" i="1" dirty="0"/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1421</TotalTime>
  <Words>545</Words>
  <Application>Microsoft Office PowerPoint</Application>
  <PresentationFormat>Экран (4:3)</PresentationFormat>
  <Paragraphs>48</Paragraphs>
  <Slides>39</Slides>
  <Notes>6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Трек</vt:lpstr>
      <vt:lpstr>Фотоальбом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Женя</dc:creator>
  <cp:lastModifiedBy>User</cp:lastModifiedBy>
  <cp:revision>101</cp:revision>
  <dcterms:created xsi:type="dcterms:W3CDTF">2015-07-29T15:56:08Z</dcterms:created>
  <dcterms:modified xsi:type="dcterms:W3CDTF">2022-03-14T13:38:34Z</dcterms:modified>
</cp:coreProperties>
</file>