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F1385066-9BD5-464B-A4FE-DF3E4C0A2774}">
          <p14:sldIdLst>
            <p14:sldId id="256"/>
            <p14:sldId id="257"/>
            <p14:sldId id="258"/>
            <p14:sldId id="259"/>
            <p14:sldId id="261"/>
            <p14:sldId id="262"/>
            <p14:sldId id="263"/>
            <p14:sldId id="264"/>
            <p14:sldId id="266"/>
            <p14:sldId id="265"/>
            <p14:sldId id="267"/>
            <p14:sldId id="268"/>
            <p14:sldId id="269"/>
            <p14:sldId id="270"/>
            <p14:sldId id="271"/>
            <p14:sldId id="27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68" autoAdjust="0"/>
    <p:restoredTop sz="94660"/>
  </p:normalViewPr>
  <p:slideViewPr>
    <p:cSldViewPr snapToGrid="0">
      <p:cViewPr varScale="1">
        <p:scale>
          <a:sx n="92" d="100"/>
          <a:sy n="92" d="100"/>
        </p:scale>
        <p:origin x="5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28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400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56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912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954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92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53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43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63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057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7778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742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4396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607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363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118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46183-310C-46A0-A3C4-A171B6EAFA4A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17C61CE-CEE9-4485-BB40-BADA864A8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28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«Уроки Чернобыля: патриотизм вчера, сегодня, завтра.» 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056" y="2133657"/>
            <a:ext cx="6427614" cy="3778135"/>
          </a:xfrm>
        </p:spPr>
      </p:pic>
    </p:spTree>
    <p:extLst>
      <p:ext uri="{BB962C8B-B14F-4D97-AF65-F5344CB8AC3E}">
        <p14:creationId xmlns:p14="http://schemas.microsoft.com/office/powerpoint/2010/main" val="1946543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«Уроки Чернобыля: патриотизм вчера, сегодня, завтра.»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Воспитание молодежи в духе патриотизма, любви к Родине, положительное отношение к защите Отечества и выполнению гражданского долга;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2. Информирование учащихся о произошедшей катастрофе  на Чернобыльской АЭС и об участниках ликвидаций.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3.  Сохранение и увековечивание памяти о мужестве и героизме новгородцев, участников ликвидации последствий катастрофы на Чернобыльской АЭС, других ядерных аварий, инвалидов, ветеранов подразделений особого риска, участников создания «ядерного щита» Родины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76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«Уроки Чернобыля: патриотизм вчера, сегодня, завтра.»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46418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1. Привлечь к активной работе по проекту и проведению уроков Мужества новгородцев-участников ликвидации последствий катастрофы на ЧАЭС, ветеранов подразделений особого риска (ПОР), в части патриотического воспитания молодого поколения на примерах подвигов чернобыльцев и ветеранов ПОР, участников создания «ядерного щита» России.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2. Привлечение молодого поколения к увековечиванию памяти подвига своих земляков –ликвидаторов катастрофы на Чернобыльской АЭС.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3. Обеспечить подборку материалов для проведения уроков Мужества, организовать итоговое мероприятие выставку рисунков на тему «Чернобыль в наших сердцах».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4. Организовать поиск и сбор исторических материалов о проявлении мужества и героизма ликвидаторов последствий на ЧАЭС, изготовление слайдов, информационных буклетов, стендов, печатание плакатов, фотографий для выставки.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5. Создать веб-сайт  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ЧернобыльВН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52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2709" y="624110"/>
            <a:ext cx="9571903" cy="128089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Трагедия Чернобыля-  это урок для всего мира!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572" y="1269949"/>
            <a:ext cx="8395856" cy="464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92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935" y="111702"/>
            <a:ext cx="10245437" cy="663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627" y="205220"/>
            <a:ext cx="9486900" cy="621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3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455" y="181841"/>
            <a:ext cx="9653154" cy="642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3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591" y="64943"/>
            <a:ext cx="10276609" cy="651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72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3491" y="624110"/>
            <a:ext cx="9551121" cy="12808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Новгородской области было направлено около 1300 человек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1693718"/>
            <a:ext cx="8416636" cy="5060373"/>
          </a:xfrm>
        </p:spPr>
      </p:pic>
    </p:spTree>
    <p:extLst>
      <p:ext uri="{BB962C8B-B14F-4D97-AF65-F5344CB8AC3E}">
        <p14:creationId xmlns:p14="http://schemas.microsoft.com/office/powerpoint/2010/main" val="223844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245" y="270163"/>
            <a:ext cx="9549246" cy="641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5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5054" y="135083"/>
            <a:ext cx="10058401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проекта «Уроки Чернобыля: патриотизм вчера, сегодня, завтра» осуществлялась в три этапа:  подготовительный (август), основной (сентябрь, октябрь, ноябрь), заключительный (декабрь). 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Подготовительный этап включал организацию рабочих совещаний с руководителями образовательных учреждений, на которых были окончательно определены сроки проведения всех мероприятий в рамках проекта, участники проекта и целевые группы.   Разрабатывались информационные материалы, комплектовались информационные стенды для работы с подрастающим поколением – школьниками, привлекались  волонтеры в проект из числа новгородцев-ликвидаторов катастрофы на Чернобыльской АЭС, велась  работа над разработкой сайта.  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В период основного этапа участники проекта подбирали лекторов для проведения уроков «Мужества», проводили уроки «Мужества» в образовательных учреждениях, работали над структурой и заполнением информацией Сайта. 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В период заключительного этапа провели итоговое совещание участников проекта с приглашением всех заинтересованных лиц и организовали выставку рисунков «Чернобыль в наших сердцах».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72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1" y="661482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реализации проекта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«Уроки Чернобыля: патриотизм вчера, сегодня, завтра.»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89211" y="2140527"/>
            <a:ext cx="4342894" cy="408438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изготовлены стенды: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02730" y="2703149"/>
            <a:ext cx="3690430" cy="351746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611" y="2616668"/>
            <a:ext cx="4338637" cy="3690431"/>
          </a:xfrm>
        </p:spPr>
      </p:pic>
    </p:spTree>
    <p:extLst>
      <p:ext uri="{BB962C8B-B14F-4D97-AF65-F5344CB8AC3E}">
        <p14:creationId xmlns:p14="http://schemas.microsoft.com/office/powerpoint/2010/main" val="419176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проекту «Уроки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Чернобыля: патриотизм вчера, сегодня, завтра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.»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Изготовлены информационные материалы, создан веб-сайт: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949" y="2722417"/>
            <a:ext cx="2671054" cy="332509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221" y="2795154"/>
            <a:ext cx="2334097" cy="31160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148" y="2793949"/>
            <a:ext cx="3468897" cy="332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мероприятий проекта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«Уроки Чернобыля: патриотизм вчера, сегодня, завтра.»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041073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первую очередь было определено образовательное учреждение (МАОУ СОШ № 8), где будут проходить уроки «Мужества» организованы встречи с руководителями, изготовлены стенды и информационные  материалы (фото, буклеты и плакаты).   В этот же период проводились рабочие встречи с разработчиком информационного сайта.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учебном  заведении за отчетный период прошло  4 урока мужества. На этих уроках состоялись встречи школьников с новгородцами-ликвидаторами Чернобыльской АЭС, проживающих на территории Новгородской области. Был показан документальный фильм, из которого школьники узнали о том, как проходила эвакуация населения из-за зараженной зоны, о масштабах катастрофы и ее последствиях, а также о мужестве и самоотверженности участников ликвидации последствий аварии. По итогам всех запланированных уроков мужества была организована выставка рисунков  «Чернобыль в наших сердцах». 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35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участников выставки рисунков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«Чернобыль в наших сердцах».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05" y="1795270"/>
            <a:ext cx="2720541" cy="287549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366" y="1795269"/>
            <a:ext cx="3085234" cy="2875491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820" y="1795268"/>
            <a:ext cx="2919846" cy="28754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656" y="4772093"/>
            <a:ext cx="3156980" cy="19378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44012" y="4432902"/>
            <a:ext cx="1892288" cy="257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2155" y="904009"/>
            <a:ext cx="971550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Опыт реализации проекта доказал, что информирование о произошедших техногенных авариях и катастрофах,  о ликвидации последствий радиационного заражения и проявленном при этом героизме людей имеет большое значение. 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Изготовленные информационные стенды и материалы (фото, плакаты, буклеты) – это основной ресурс для дальнейшего развития проекта.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Выступление участников ликвидации Чернобыльской АЭС перед учащимися больше укрепило желание участников проекта участвовать в данных мероприятиях.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42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139</TotalTime>
  <Words>222</Words>
  <Application>Microsoft Office PowerPoint</Application>
  <PresentationFormat>Широкоэкранный</PresentationFormat>
  <Paragraphs>31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Times New Roman</vt:lpstr>
      <vt:lpstr>Wingdings 3</vt:lpstr>
      <vt:lpstr>Легкий дым</vt:lpstr>
      <vt:lpstr>Проект «Уроки Чернобыля: патриотизм вчера, сегодня, завтра.» </vt:lpstr>
      <vt:lpstr>Цель проекта «Уроки Чернобыля: патриотизм вчера, сегодня, завтра.» </vt:lpstr>
      <vt:lpstr>Задачи проекта «Уроки Чернобыля: патриотизм вчера, сегодня, завтра.»  </vt:lpstr>
      <vt:lpstr>Трагедия Чернобыля-  это урок для всего мира! </vt:lpstr>
      <vt:lpstr>Презентация PowerPoint</vt:lpstr>
      <vt:lpstr>Презентация PowerPoint</vt:lpstr>
      <vt:lpstr>Презентация PowerPoint</vt:lpstr>
      <vt:lpstr>Презентация PowerPoint</vt:lpstr>
      <vt:lpstr>От Новгородской области было направлено около 1300 человек </vt:lpstr>
      <vt:lpstr>Презентация PowerPoint</vt:lpstr>
      <vt:lpstr>Презентация PowerPoint</vt:lpstr>
      <vt:lpstr>В ходе реализации проекта «Уроки Чернобыля: патриотизм вчера, сегодня, завтра.» </vt:lpstr>
      <vt:lpstr>Благодаря проекту «Уроки Чернобыля: патриотизм вчера, сегодня, завтра.» </vt:lpstr>
      <vt:lpstr>Описание мероприятий проекта «Уроки Чернобыля: патриотизм вчера, сегодня, завтра.» </vt:lpstr>
      <vt:lpstr>Работы участников выставки рисунков  «Чернобыль в наших сердцах». 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«Уроки Чернобыля: патриотизм вчера, сегодня, завтра.»</dc:title>
  <dc:creator>Microsoft Office</dc:creator>
  <cp:lastModifiedBy>Microsoft Office</cp:lastModifiedBy>
  <cp:revision>12</cp:revision>
  <dcterms:created xsi:type="dcterms:W3CDTF">2021-01-26T06:19:35Z</dcterms:created>
  <dcterms:modified xsi:type="dcterms:W3CDTF">2021-01-26T08:38:54Z</dcterms:modified>
</cp:coreProperties>
</file>